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8" r:id="rId6"/>
    <p:sldId id="264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1. adatsor</c:v>
                </c:pt>
              </c:strCache>
            </c:strRef>
          </c:tx>
          <c:spPr>
            <a:ln w="38100" cap="rnd">
              <a:solidFill>
                <a:schemeClr val="bg1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Freehand/>
                    </ask:type>
                  </ask:lineSketchStyleProps>
                </a:ext>
              </a:extLst>
            </a:ln>
            <a:effectLst/>
          </c:spPr>
          <c:marker>
            <c:symbol val="none"/>
          </c:marker>
          <c:cat>
            <c:strRef>
              <c:f>Munka1!$A$2:$A$5</c:f>
              <c:strCache>
                <c:ptCount val="4"/>
                <c:pt idx="0">
                  <c:v>Kategória 1</c:v>
                </c:pt>
                <c:pt idx="1">
                  <c:v>Kategória 2</c:v>
                </c:pt>
                <c:pt idx="2">
                  <c:v>Kategória 3</c:v>
                </c:pt>
                <c:pt idx="3">
                  <c:v>Kategória 4</c:v>
                </c:pt>
              </c:strCache>
            </c:strRef>
          </c:cat>
          <c:val>
            <c:numRef>
              <c:f>Munka1!$B$2:$B$5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4</c:v>
                </c:pt>
                <c:pt idx="3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B1-4B81-996D-4CDB6910BB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32972143"/>
        <c:axId val="1232970223"/>
      </c:lineChart>
      <c:catAx>
        <c:axId val="12329721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32970223"/>
        <c:crosses val="autoZero"/>
        <c:auto val="1"/>
        <c:lblAlgn val="ctr"/>
        <c:lblOffset val="100"/>
        <c:noMultiLvlLbl val="0"/>
      </c:catAx>
      <c:valAx>
        <c:axId val="123297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2972143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cmpd="sng">
      <a:solidFill>
        <a:schemeClr val="accent1">
          <a:shade val="1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862-46F4-AC63-ADF0680D0D8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862-46F4-AC63-ADF0680D0D85}"/>
              </c:ext>
            </c:extLst>
          </c:dPt>
          <c:cat>
            <c:strRef>
              <c:f>Munka1!$A$2:$A$4</c:f>
              <c:strCache>
                <c:ptCount val="3"/>
                <c:pt idx="0">
                  <c:v>1. hét</c:v>
                </c:pt>
                <c:pt idx="1">
                  <c:v>2. hét</c:v>
                </c:pt>
                <c:pt idx="2">
                  <c:v>3. hét</c:v>
                </c:pt>
              </c:strCache>
            </c:strRef>
          </c:cat>
          <c:val>
            <c:numRef>
              <c:f>Munka1!$B$2:$B$4</c:f>
              <c:numCache>
                <c:formatCode>General</c:formatCode>
                <c:ptCount val="3"/>
                <c:pt idx="0">
                  <c:v>3</c:v>
                </c:pt>
                <c:pt idx="1">
                  <c:v>0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62-46F4-AC63-ADF0680D0D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2F9D7F-D926-6E59-9A9B-5B1C7D7FA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35FF027-1E23-B825-E8A5-2C2627183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A3F24D6-63CB-51CE-1606-982D13F5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F6333-4A87-47FE-9FF9-37D2DD5B9646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4022D90-CCF0-4B70-2BC7-B4BC4E6F3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E03E47C-8E7B-84C9-3D2A-3F16C489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AC7FE-21FF-457C-B281-FB867297B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78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BAC4E4-C4B3-6B25-1FFA-0D5C14316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524C295-F5EE-ABD8-A539-ECF5AD425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518B119-C6F0-D69D-C835-BE4F5B95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F6333-4A87-47FE-9FF9-37D2DD5B9646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AFA0333-E820-1C0E-0340-3B6DF2E38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38D99F8-34D2-6B92-A943-531EDE7B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AC7FE-21FF-457C-B281-FB867297B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84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62BE543-E120-BBB6-EA1D-7151E3C45A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72DF481-3D22-D6B6-EBD1-231C8CDA3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F89F713-D269-9456-22A8-F1E2BDFA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F6333-4A87-47FE-9FF9-37D2DD5B9646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1E162D6-E6FD-A98A-C928-579F76E5E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8551393-9162-D965-8DE8-BB6ACEA86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AC7FE-21FF-457C-B281-FB867297B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72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5DD380-9A28-AB22-3D68-4FBBD8836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65FDE2-1013-E5B9-4416-3A64434B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B53F84B-9DB6-717C-582D-2A2690B09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F6333-4A87-47FE-9FF9-37D2DD5B9646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8FC76D3-FA5A-07A8-A58F-AE128D297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08998EC-F690-C3E3-F13D-BC3439E4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AC7FE-21FF-457C-B281-FB867297B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36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A11E2B-11C8-3F9C-A95E-C5150FB59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C648FE-9464-FA35-EA16-E1349E126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8628500-2E0D-F452-7155-4D9693927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F6333-4A87-47FE-9FF9-37D2DD5B9646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B430028-7AB6-AFB7-0DC6-09552A60D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6DAB94F-9733-AFEE-98F1-22ED2527C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AC7FE-21FF-457C-B281-FB867297B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03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5DE571-B4E9-2553-57EF-8E9E6ED5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3EC3A3-470E-4592-0EBE-2D9FCD24F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AA43794-802B-CEBF-05AC-60415D319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5E789A2-2936-4B08-3E65-A29B40547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F6333-4A87-47FE-9FF9-37D2DD5B9646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71F21C2-4C89-D3F7-F542-7023C4269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ABB6241-14DD-28BA-4020-4B150F17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AC7FE-21FF-457C-B281-FB867297B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40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1C83E0-F7EC-3AE0-844D-10E65136F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BC36FF8-A132-B904-C947-0338FBAF2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5B53B67-5F6E-23F2-166C-ED3E53D32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9F46983-A001-44D5-C4BB-710DD34D1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A969EE8-7DDB-D025-AA27-17A7F4182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0812EA4-80AA-1884-B228-604CED3AF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F6333-4A87-47FE-9FF9-37D2DD5B9646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135FEB4-5D06-5839-2670-2EE8CA8AE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E3F7F1C3-0BA4-8013-F8CF-4D5C3250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AC7FE-21FF-457C-B281-FB867297B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96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FE840B-CF92-6A50-A80A-5C6E783B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01E0A6F-7001-8307-9E52-6DCC69F0C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F6333-4A87-47FE-9FF9-37D2DD5B9646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B381466-AE1B-3C10-88C0-15C675B76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EB20EFF-0E01-3449-2210-74EFC297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AC7FE-21FF-457C-B281-FB867297B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59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B21C2FC-AF27-01A7-43B4-0FC82C366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F6333-4A87-47FE-9FF9-37D2DD5B9646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8CA7CBD-203A-9AE9-164B-41783F301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B1C4B67-3ABC-B9FE-2308-D04DACE7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AC7FE-21FF-457C-B281-FB867297B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34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3978C6-878C-B5CC-4B69-19C56B2E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A5DA94-421E-DDE3-60C2-001B3D69F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F549EB9-B650-2C47-8C13-905583FD8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8B350F2-2811-8AD6-FE31-381765483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F6333-4A87-47FE-9FF9-37D2DD5B9646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CCBEFD1-D762-6C89-B937-8026BC29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2B313B5-ABE5-6082-F648-0E17FC3BF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AC7FE-21FF-457C-B281-FB867297B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94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CF4E8F-9EFB-AC3E-861B-283E8D7DA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16DA847-C548-5D04-8572-495F533BE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7395B15-D680-1EA2-1489-19323BBE1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8A516DF-B8A3-D0C5-A02A-73CAC30E6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F6333-4A87-47FE-9FF9-37D2DD5B9646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ED0D917-0F21-1954-6B2F-490F6FF6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A8F440D-FC24-30B0-5C24-B1845B5C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AC7FE-21FF-457C-B281-FB867297B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61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C6011B2-DDD8-9CEF-88BB-4F6FB930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2E087B3-2613-CBF8-267C-630702301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992E010-7D2B-6273-7A44-6A171BB51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5F6333-4A87-47FE-9FF9-37D2DD5B9646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3843E99-4CEF-C200-8B00-A79000A33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A597328-98CF-A8E1-CCD7-5E6F8BAF9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CAC7FE-21FF-457C-B281-FB867297B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3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Betűtípus, Grafika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7017DBD-ED00-F6D8-1B63-B31A47609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B6E683B8-A034-C82D-6976-9449522BCAA9}"/>
              </a:ext>
            </a:extLst>
          </p:cNvPr>
          <p:cNvSpPr txBox="1"/>
          <p:nvPr/>
        </p:nvSpPr>
        <p:spPr>
          <a:xfrm>
            <a:off x="4578123" y="4718958"/>
            <a:ext cx="3035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cap="small" dirty="0" err="1">
                <a:solidFill>
                  <a:schemeClr val="bg1"/>
                </a:solidFill>
                <a:latin typeface="Grandview" panose="020B0502040204020203" pitchFamily="34" charset="0"/>
              </a:rPr>
              <a:t>projekt</a:t>
            </a:r>
            <a:endParaRPr lang="en-US" sz="6600" cap="small" dirty="0">
              <a:solidFill>
                <a:schemeClr val="bg1"/>
              </a:solidFill>
              <a:latin typeface="Grandview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0E2EAE1-B583-1357-259D-D4C56D32EE2B}"/>
              </a:ext>
            </a:extLst>
          </p:cNvPr>
          <p:cNvSpPr txBox="1"/>
          <p:nvPr/>
        </p:nvSpPr>
        <p:spPr>
          <a:xfrm>
            <a:off x="0" y="5712654"/>
            <a:ext cx="303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cap="small" dirty="0" err="1">
                <a:solidFill>
                  <a:schemeClr val="bg1"/>
                </a:solidFill>
                <a:latin typeface="Grandview" panose="020B0502040204020203" pitchFamily="34" charset="0"/>
              </a:rPr>
              <a:t>Készítette</a:t>
            </a:r>
            <a:r>
              <a:rPr lang="en-US" sz="3600" cap="small" dirty="0">
                <a:solidFill>
                  <a:schemeClr val="bg1"/>
                </a:solidFill>
                <a:latin typeface="Grandview" panose="020B0502040204020203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58381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 descr="A képen sötétség, Kármin, piros, művészet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753E71D-F2D2-1BD7-9CDE-619428974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BDA02271-F5F2-FE8F-C6A3-7523C69339F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31E7333-D1F4-3F0B-D4C0-42D5CF78E711}"/>
              </a:ext>
            </a:extLst>
          </p:cNvPr>
          <p:cNvSpPr txBox="1"/>
          <p:nvPr/>
        </p:nvSpPr>
        <p:spPr>
          <a:xfrm>
            <a:off x="228600" y="171450"/>
            <a:ext cx="2257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small" dirty="0" err="1">
                <a:solidFill>
                  <a:schemeClr val="bg1"/>
                </a:solidFill>
              </a:rPr>
              <a:t>Tartalom</a:t>
            </a:r>
            <a:endParaRPr lang="en-US" cap="small" dirty="0">
              <a:solidFill>
                <a:schemeClr val="bg1"/>
              </a:solidFill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77915B9F-41E7-823C-B09A-E558A6655259}"/>
              </a:ext>
            </a:extLst>
          </p:cNvPr>
          <p:cNvSpPr txBox="1"/>
          <p:nvPr/>
        </p:nvSpPr>
        <p:spPr>
          <a:xfrm>
            <a:off x="3019926" y="1383631"/>
            <a:ext cx="42952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Időfelosztás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Eszközeink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Feladatfelosztás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tapasztalataink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962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rajzfilm, fikció, Kitalált szereplő, Számítógépes grafik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07D9E9A-44C0-7E58-0860-13C04CD9C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2ADE8D51-7479-CBEE-0330-0EBFEF5E128D}"/>
              </a:ext>
            </a:extLst>
          </p:cNvPr>
          <p:cNvSpPr/>
          <p:nvPr/>
        </p:nvSpPr>
        <p:spPr>
          <a:xfrm>
            <a:off x="18289" y="0"/>
            <a:ext cx="12191999" cy="6858000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9349FDC-FAF3-794C-2325-D04E1C1741BC}"/>
              </a:ext>
            </a:extLst>
          </p:cNvPr>
          <p:cNvSpPr txBox="1"/>
          <p:nvPr/>
        </p:nvSpPr>
        <p:spPr>
          <a:xfrm>
            <a:off x="201168" y="173956"/>
            <a:ext cx="4535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cap="small" dirty="0" err="1">
                <a:solidFill>
                  <a:schemeClr val="bg1"/>
                </a:solidFill>
              </a:rPr>
              <a:t>Feladatfelolsztás</a:t>
            </a:r>
            <a:endParaRPr lang="en-US" sz="3200" cap="small" dirty="0">
              <a:solidFill>
                <a:schemeClr val="bg1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5BB26A1A-6933-3EBA-71D3-C2DA524A5972}"/>
              </a:ext>
            </a:extLst>
          </p:cNvPr>
          <p:cNvSpPr txBox="1"/>
          <p:nvPr/>
        </p:nvSpPr>
        <p:spPr>
          <a:xfrm>
            <a:off x="911352" y="3957857"/>
            <a:ext cx="687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Viktor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DA2FDD0-6CBD-58C5-0312-1F76B41544DE}"/>
              </a:ext>
            </a:extLst>
          </p:cNvPr>
          <p:cNvSpPr txBox="1"/>
          <p:nvPr/>
        </p:nvSpPr>
        <p:spPr>
          <a:xfrm>
            <a:off x="911352" y="1297924"/>
            <a:ext cx="6876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Zoltán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E9E29017-A814-D19C-5FC7-576645669671}"/>
              </a:ext>
            </a:extLst>
          </p:cNvPr>
          <p:cNvSpPr/>
          <p:nvPr/>
        </p:nvSpPr>
        <p:spPr>
          <a:xfrm>
            <a:off x="3319272" y="1219759"/>
            <a:ext cx="1353312" cy="1325880"/>
          </a:xfrm>
          <a:prstGeom prst="ellipse">
            <a:avLst/>
          </a:prstGeom>
          <a:solidFill>
            <a:srgbClr val="FF0000">
              <a:alpha val="5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Menü</a:t>
            </a:r>
            <a:endParaRPr lang="en-US" dirty="0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587292E7-54D3-A4E9-6CE1-7BF0903228AE}"/>
              </a:ext>
            </a:extLst>
          </p:cNvPr>
          <p:cNvSpPr/>
          <p:nvPr/>
        </p:nvSpPr>
        <p:spPr>
          <a:xfrm>
            <a:off x="5214747" y="1758952"/>
            <a:ext cx="1353312" cy="1325880"/>
          </a:xfrm>
          <a:prstGeom prst="ellipse">
            <a:avLst/>
          </a:prstGeom>
          <a:solidFill>
            <a:srgbClr val="FF0000">
              <a:alpha val="5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D79F5D50-B715-0F72-22DA-F2CC4DCE588F}"/>
              </a:ext>
            </a:extLst>
          </p:cNvPr>
          <p:cNvSpPr/>
          <p:nvPr/>
        </p:nvSpPr>
        <p:spPr>
          <a:xfrm>
            <a:off x="7519418" y="1383583"/>
            <a:ext cx="1353312" cy="1325880"/>
          </a:xfrm>
          <a:prstGeom prst="ellipse">
            <a:avLst/>
          </a:prstGeom>
          <a:solidFill>
            <a:srgbClr val="FF0000">
              <a:alpha val="5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Főoldal</a:t>
            </a:r>
            <a:endParaRPr lang="en-US" dirty="0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0F79A023-E301-F649-B64C-2400BF502383}"/>
              </a:ext>
            </a:extLst>
          </p:cNvPr>
          <p:cNvSpPr/>
          <p:nvPr/>
        </p:nvSpPr>
        <p:spPr>
          <a:xfrm>
            <a:off x="8138350" y="4317511"/>
            <a:ext cx="1353312" cy="1325880"/>
          </a:xfrm>
          <a:prstGeom prst="ellipse">
            <a:avLst/>
          </a:prstGeom>
          <a:solidFill>
            <a:srgbClr val="FF0000">
              <a:alpha val="5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Aloldal</a:t>
            </a:r>
            <a:endParaRPr lang="en-US" dirty="0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9DE0F56E-1539-F69C-3AAB-007D3FA7DBAE}"/>
              </a:ext>
            </a:extLst>
          </p:cNvPr>
          <p:cNvSpPr/>
          <p:nvPr/>
        </p:nvSpPr>
        <p:spPr>
          <a:xfrm>
            <a:off x="5616511" y="4623238"/>
            <a:ext cx="1353312" cy="1325880"/>
          </a:xfrm>
          <a:prstGeom prst="ellipse">
            <a:avLst/>
          </a:prstGeom>
          <a:solidFill>
            <a:srgbClr val="FF0000">
              <a:alpha val="5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D80B3A0-80D1-ED34-B602-0EC525794D5C}"/>
              </a:ext>
            </a:extLst>
          </p:cNvPr>
          <p:cNvSpPr/>
          <p:nvPr/>
        </p:nvSpPr>
        <p:spPr>
          <a:xfrm>
            <a:off x="3235832" y="4140785"/>
            <a:ext cx="1353313" cy="1325880"/>
          </a:xfrm>
          <a:prstGeom prst="ellipse">
            <a:avLst/>
          </a:prstGeom>
          <a:solidFill>
            <a:srgbClr val="FF0000">
              <a:alpha val="5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Content</a:t>
            </a:r>
            <a:endParaRPr lang="en-US" dirty="0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95EC6158-CED4-25F3-33AB-60C51645FEF1}"/>
              </a:ext>
            </a:extLst>
          </p:cNvPr>
          <p:cNvSpPr txBox="1"/>
          <p:nvPr/>
        </p:nvSpPr>
        <p:spPr>
          <a:xfrm>
            <a:off x="5305425" y="2193334"/>
            <a:ext cx="156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Animációk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D36C4020-F1B9-442D-4BDB-9FAB6016F7CD}"/>
              </a:ext>
            </a:extLst>
          </p:cNvPr>
          <p:cNvSpPr txBox="1"/>
          <p:nvPr/>
        </p:nvSpPr>
        <p:spPr>
          <a:xfrm>
            <a:off x="5999035" y="5097333"/>
            <a:ext cx="113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Váz</a:t>
            </a:r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CC835322-AA94-4436-7ECE-FB43419F3247}"/>
              </a:ext>
            </a:extLst>
          </p:cNvPr>
          <p:cNvSpPr/>
          <p:nvPr/>
        </p:nvSpPr>
        <p:spPr>
          <a:xfrm>
            <a:off x="9683115" y="1391209"/>
            <a:ext cx="1353312" cy="1325880"/>
          </a:xfrm>
          <a:prstGeom prst="ellipse">
            <a:avLst/>
          </a:prstGeom>
          <a:solidFill>
            <a:srgbClr val="FF0000">
              <a:alpha val="5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800814A8-BB33-659A-4B3F-86DC585B2065}"/>
              </a:ext>
            </a:extLst>
          </p:cNvPr>
          <p:cNvSpPr txBox="1"/>
          <p:nvPr/>
        </p:nvSpPr>
        <p:spPr>
          <a:xfrm>
            <a:off x="9735312" y="1869483"/>
            <a:ext cx="135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Powerpoint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778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ámítógépes játék, rajzfilm, Akció-kalandjáték, Stratégiai videojáté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B9EFE31-7656-D9F6-766A-06526FA9D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D33B2C95-F212-9294-DC10-B88F26C7CAA6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9ADC290-2502-7E91-FED6-9D960265D194}"/>
              </a:ext>
            </a:extLst>
          </p:cNvPr>
          <p:cNvSpPr txBox="1"/>
          <p:nvPr/>
        </p:nvSpPr>
        <p:spPr>
          <a:xfrm>
            <a:off x="201168" y="173956"/>
            <a:ext cx="4535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cap="small" dirty="0" err="1">
                <a:solidFill>
                  <a:schemeClr val="bg1"/>
                </a:solidFill>
              </a:rPr>
              <a:t>Időbeosztás</a:t>
            </a:r>
            <a:endParaRPr lang="en-US" sz="3200" cap="small" dirty="0">
              <a:solidFill>
                <a:schemeClr val="bg1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6314EE8-37BE-3E51-1A93-1C016CE4EF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930069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16451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DDB69-5C77-0995-4F9D-D3D2F1757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ámítógépes játék, rajzfilm, Akció-kalandjáték, Stratégiai videojáté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09588F4-2C11-8098-3E2C-482EA517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C093FEE1-A6BF-C164-B75C-05B65F73B752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88E2AAB-A22F-B672-EC43-0264F5FC6D4D}"/>
              </a:ext>
            </a:extLst>
          </p:cNvPr>
          <p:cNvSpPr txBox="1"/>
          <p:nvPr/>
        </p:nvSpPr>
        <p:spPr>
          <a:xfrm>
            <a:off x="201168" y="173956"/>
            <a:ext cx="4535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cap="small" dirty="0" err="1">
                <a:solidFill>
                  <a:schemeClr val="bg1"/>
                </a:solidFill>
              </a:rPr>
              <a:t>Időbeosztás</a:t>
            </a:r>
            <a:endParaRPr lang="en-US" sz="3200" cap="small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CF1F6BA-E9CC-8DE5-CAEF-4BB9657EE6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178218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91056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EC65B-7147-FC55-DB22-C9D5C00B1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ámítógépes grafika, Akció-kalandjáték, művészet, Számítógépes játé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C749AE2-9CFA-2D5D-6B34-E92E8621C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167656A6-8767-5678-0C8A-89E0E619335A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07128DE-3F28-DB61-AF4E-43EA64A0FA54}"/>
              </a:ext>
            </a:extLst>
          </p:cNvPr>
          <p:cNvSpPr txBox="1"/>
          <p:nvPr/>
        </p:nvSpPr>
        <p:spPr>
          <a:xfrm>
            <a:off x="201168" y="173956"/>
            <a:ext cx="4535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cap="small" dirty="0" err="1">
                <a:solidFill>
                  <a:schemeClr val="bg1"/>
                </a:solidFill>
              </a:rPr>
              <a:t>Eszközök</a:t>
            </a:r>
            <a:endParaRPr lang="en-US" sz="3200" cap="small" dirty="0">
              <a:solidFill>
                <a:schemeClr val="bg1"/>
              </a:solidFill>
            </a:endParaRPr>
          </a:p>
        </p:txBody>
      </p:sp>
      <p:sp>
        <p:nvSpPr>
          <p:cNvPr id="8" name="L alak 7">
            <a:extLst>
              <a:ext uri="{FF2B5EF4-FFF2-40B4-BE49-F238E27FC236}">
                <a16:creationId xmlns:a16="http://schemas.microsoft.com/office/drawing/2014/main" id="{83E5611F-95F0-DE1C-C9E4-F1D62DC0A031}"/>
              </a:ext>
            </a:extLst>
          </p:cNvPr>
          <p:cNvSpPr/>
          <p:nvPr/>
        </p:nvSpPr>
        <p:spPr>
          <a:xfrm>
            <a:off x="2468880" y="2324100"/>
            <a:ext cx="5429250" cy="2733675"/>
          </a:xfrm>
          <a:prstGeom prst="corne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6055BCC-3E54-D8A6-7A39-C0C42C97946D}"/>
              </a:ext>
            </a:extLst>
          </p:cNvPr>
          <p:cNvSpPr txBox="1"/>
          <p:nvPr/>
        </p:nvSpPr>
        <p:spPr>
          <a:xfrm>
            <a:off x="3288030" y="4053900"/>
            <a:ext cx="3790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Slick Slides </a:t>
            </a:r>
            <a:r>
              <a:rPr lang="en-US" sz="3200" dirty="0" err="1">
                <a:solidFill>
                  <a:schemeClr val="bg1"/>
                </a:solidFill>
              </a:rPr>
              <a:t>könyvtár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L alak 8">
            <a:extLst>
              <a:ext uri="{FF2B5EF4-FFF2-40B4-BE49-F238E27FC236}">
                <a16:creationId xmlns:a16="http://schemas.microsoft.com/office/drawing/2014/main" id="{140B019E-2018-7F11-7B23-227CD31A8772}"/>
              </a:ext>
            </a:extLst>
          </p:cNvPr>
          <p:cNvSpPr/>
          <p:nvPr/>
        </p:nvSpPr>
        <p:spPr>
          <a:xfrm rot="10800000">
            <a:off x="3841242" y="2324099"/>
            <a:ext cx="5429250" cy="2733675"/>
          </a:xfrm>
          <a:prstGeom prst="corner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4655B9EF-2EBD-F6A9-CBE4-BC7ADE29E608}"/>
              </a:ext>
            </a:extLst>
          </p:cNvPr>
          <p:cNvSpPr txBox="1"/>
          <p:nvPr/>
        </p:nvSpPr>
        <p:spPr>
          <a:xfrm>
            <a:off x="5044821" y="2804100"/>
            <a:ext cx="3790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Aos animations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656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A82B0-8AB9-8784-00BA-C93D15331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ámítógépes játék, Számítógépes grafika, Akció-kalandjáték, Digitális képszerkeszt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8D43A67-334E-4FE6-FBCB-00F37C15C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C9ECD330-2313-1839-235C-54560F5E8930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A999F6D-B674-3E50-AD03-CA263953386A}"/>
              </a:ext>
            </a:extLst>
          </p:cNvPr>
          <p:cNvSpPr txBox="1"/>
          <p:nvPr/>
        </p:nvSpPr>
        <p:spPr>
          <a:xfrm>
            <a:off x="201168" y="173956"/>
            <a:ext cx="4535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cap="small" dirty="0" err="1">
                <a:solidFill>
                  <a:schemeClr val="bg1"/>
                </a:solidFill>
              </a:rPr>
              <a:t>Tapasztalatok</a:t>
            </a:r>
            <a:endParaRPr lang="en-US" sz="3200" cap="small" dirty="0">
              <a:solidFill>
                <a:schemeClr val="bg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8881FB75-7883-9C82-0D39-81439068B945}"/>
              </a:ext>
            </a:extLst>
          </p:cNvPr>
          <p:cNvSpPr txBox="1"/>
          <p:nvPr/>
        </p:nvSpPr>
        <p:spPr>
          <a:xfrm>
            <a:off x="3648075" y="2323060"/>
            <a:ext cx="5695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Van </a:t>
            </a:r>
            <a:r>
              <a:rPr lang="en-US" sz="4000" dirty="0" err="1">
                <a:solidFill>
                  <a:schemeClr val="bg1"/>
                </a:solidFill>
              </a:rPr>
              <a:t>hova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fejlődnünk</a:t>
            </a: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bg1"/>
                </a:solidFill>
              </a:rPr>
              <a:t>Komplex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animációk</a:t>
            </a: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bg1"/>
                </a:solidFill>
              </a:rPr>
              <a:t>Komplex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designok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111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1C374-FC29-324A-2415-E561A5440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 descr="A képen sötétség, Kármin, piros, művészet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A2EC94B-9303-8620-7809-C6ABF1DBA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D2D71747-861F-6090-367E-068A2D9314C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3E5281D-73B6-51D2-8F50-B485AC2D507D}"/>
              </a:ext>
            </a:extLst>
          </p:cNvPr>
          <p:cNvSpPr txBox="1"/>
          <p:nvPr/>
        </p:nvSpPr>
        <p:spPr>
          <a:xfrm>
            <a:off x="3133343" y="2151727"/>
            <a:ext cx="5925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cap="small" dirty="0" err="1">
                <a:solidFill>
                  <a:schemeClr val="bg1"/>
                </a:solidFill>
              </a:rPr>
              <a:t>Köszönjük</a:t>
            </a:r>
            <a:r>
              <a:rPr lang="en-US" sz="8000" cap="small" dirty="0">
                <a:solidFill>
                  <a:schemeClr val="bg1"/>
                </a:solidFill>
              </a:rPr>
              <a:t> a </a:t>
            </a:r>
            <a:r>
              <a:rPr lang="en-US" sz="8000" cap="small" dirty="0" err="1">
                <a:solidFill>
                  <a:schemeClr val="bg1"/>
                </a:solidFill>
              </a:rPr>
              <a:t>figyelmet</a:t>
            </a:r>
            <a:endParaRPr lang="en-US" sz="4400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643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37</Words>
  <Application>Microsoft Office PowerPoint</Application>
  <PresentationFormat>Szélesvásznú</PresentationFormat>
  <Paragraphs>30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Grandview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Zoltan Rozsa</dc:creator>
  <cp:lastModifiedBy>Zoltan Rozsa</cp:lastModifiedBy>
  <cp:revision>5</cp:revision>
  <dcterms:created xsi:type="dcterms:W3CDTF">2025-05-31T17:23:12Z</dcterms:created>
  <dcterms:modified xsi:type="dcterms:W3CDTF">2025-06-01T20:26:01Z</dcterms:modified>
</cp:coreProperties>
</file>